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5F9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7DA5B2-DFAA-4A44-93BA-AC05A7209FB2}" type="datetimeFigureOut">
              <a:rPr kumimoji="1" lang="ja-JP" altLang="en-US" smtClean="0"/>
              <a:t>2023/5/16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F7F108-6AEA-49DA-9420-AA84A6C7CE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4919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2D64BC-50A2-4A22-B377-B3978EB1FF15}" type="slidenum">
              <a: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632627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7E721-D584-42D8-853A-A7AB764F8F8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450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2FD39-C985-40E4-804F-0C0391D904C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819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95EB0-871B-4A0A-A2BC-D9F549E24CC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427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5F8CB-5979-4E23-8CD0-A3C0BFE9371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666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2A803-1A4A-420E-A226-5D1BC44804E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180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30D60-60FB-4FB6-94A4-D26F2551E6F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8911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77082-FA41-491B-88D1-A4E3C180E53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032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C22EB5-61CE-482F-BB0F-18FDE4A0D81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9008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6594A4-3F27-4409-964B-039D57BEB93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357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738562-BB41-4174-91C7-D3A051794CD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769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54863-2D03-4E9C-AA2C-45A574F84DF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578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81614D-9232-46CD-9CA4-13C271C16FE4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537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正方形/長方形 3"/>
          <p:cNvSpPr>
            <a:spLocks noChangeArrowheads="1"/>
          </p:cNvSpPr>
          <p:nvPr/>
        </p:nvSpPr>
        <p:spPr bwMode="auto">
          <a:xfrm>
            <a:off x="282633" y="249382"/>
            <a:ext cx="968051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ja-JP" sz="2400" b="1" dirty="0">
                <a:solidFill>
                  <a:srgbClr val="FFFF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2400" b="1" dirty="0">
                <a:solidFill>
                  <a:srgbClr val="FFFF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申告すべき</a:t>
            </a:r>
            <a:r>
              <a:rPr lang="en-US" altLang="ja-JP" sz="2400" b="1" dirty="0">
                <a:solidFill>
                  <a:srgbClr val="FFFF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COI</a:t>
            </a:r>
            <a:r>
              <a:rPr lang="ja-JP" altLang="en-US" sz="2400" b="1" dirty="0">
                <a:solidFill>
                  <a:srgbClr val="FFFF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状態がないとき</a:t>
            </a:r>
          </a:p>
        </p:txBody>
      </p:sp>
      <p:sp>
        <p:nvSpPr>
          <p:cNvPr id="12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72686" y="4508598"/>
            <a:ext cx="11446626" cy="1719622"/>
          </a:xfrm>
          <a:solidFill>
            <a:schemeClr val="accent6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kumimoji="1" lang="ja-JP" altLang="en-US" dirty="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日本小児心身医学会の定める</a:t>
            </a:r>
            <a:endParaRPr kumimoji="1" lang="en-US" altLang="ja-JP" dirty="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 algn="ctr">
              <a:buNone/>
            </a:pPr>
            <a:r>
              <a:rPr kumimoji="1" lang="ja-JP" altLang="en-US" dirty="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利益相反に関する</a:t>
            </a:r>
            <a:r>
              <a:rPr lang="ja-JP" altLang="en-US" dirty="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開示事項はありません</a:t>
            </a:r>
            <a:endParaRPr kumimoji="1" lang="ja-JP" altLang="en-US" dirty="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356061" y="965171"/>
            <a:ext cx="11479877" cy="2329530"/>
            <a:chOff x="457200" y="1654175"/>
            <a:chExt cx="8229600" cy="1640526"/>
          </a:xfrm>
        </p:grpSpPr>
        <p:sp>
          <p:nvSpPr>
            <p:cNvPr id="9" name="タイトル 1"/>
            <p:cNvSpPr txBox="1">
              <a:spLocks/>
            </p:cNvSpPr>
            <p:nvPr/>
          </p:nvSpPr>
          <p:spPr bwMode="auto">
            <a:xfrm>
              <a:off x="457200" y="1654175"/>
              <a:ext cx="8229600" cy="164052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  <a:lvl2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Times New Roman" pitchFamily="18" charset="0"/>
                </a:defRPr>
              </a:lvl2pPr>
              <a:lvl3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Times New Roman" pitchFamily="18" charset="0"/>
                </a:defRPr>
              </a:lvl3pPr>
              <a:lvl4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Times New Roman" pitchFamily="18" charset="0"/>
                </a:defRPr>
              </a:lvl4pPr>
              <a:lvl5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4572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9144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13716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18288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defTabSz="914400"/>
              <a:r>
                <a:rPr kumimoji="1" lang="ja-JP" altLang="en-US" kern="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日本小児心身医学会</a:t>
              </a:r>
              <a:br>
                <a:rPr kumimoji="1" lang="en-US" altLang="ja-JP" kern="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</a:br>
              <a:r>
                <a:rPr kumimoji="1" lang="en-US" altLang="ja-JP" kern="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COI</a:t>
              </a:r>
              <a:r>
                <a:rPr lang="en-US" altLang="ja-JP" kern="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 </a:t>
              </a:r>
              <a:r>
                <a:rPr lang="ja-JP" altLang="en-US" kern="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開示</a:t>
              </a:r>
              <a:endParaRPr kumimoji="1" lang="ja-JP" altLang="en-US" sz="2800" kern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96150" y="1914941"/>
              <a:ext cx="1219200" cy="1219200"/>
            </a:xfrm>
            <a:prstGeom prst="rect">
              <a:avLst/>
            </a:prstGeom>
          </p:spPr>
        </p:pic>
      </p:grpSp>
      <p:sp>
        <p:nvSpPr>
          <p:cNvPr id="8" name="テキスト ボックス 7"/>
          <p:cNvSpPr txBox="1"/>
          <p:nvPr/>
        </p:nvSpPr>
        <p:spPr>
          <a:xfrm>
            <a:off x="326966" y="3486151"/>
            <a:ext cx="11538066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発表者名：</a:t>
            </a:r>
            <a:endParaRPr kumimoji="1"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kumimoji="1" lang="en-US" altLang="ja-JP" sz="24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24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共同演者を含む全員の氏名を記載してください</a:t>
            </a:r>
          </a:p>
        </p:txBody>
      </p:sp>
      <p:sp>
        <p:nvSpPr>
          <p:cNvPr id="2" name="Text Box 9">
            <a:extLst>
              <a:ext uri="{FF2B5EF4-FFF2-40B4-BE49-F238E27FC236}">
                <a16:creationId xmlns:a16="http://schemas.microsoft.com/office/drawing/2014/main" id="{E3377031-35F0-8E23-066A-2C697EFCC9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181" y="6306130"/>
            <a:ext cx="1184563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ja-JP" altLang="en-US" sz="2000" b="1" dirty="0">
                <a:solidFill>
                  <a:srgbClr val="FFFF1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日本医学会連合：学術集会への演題応募における倫理的手続きに関する指針：に従っています</a:t>
            </a: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020F9386-7DA1-3A26-ABA6-550D86B4179A}"/>
              </a:ext>
            </a:extLst>
          </p:cNvPr>
          <p:cNvCxnSpPr>
            <a:cxnSpLocks/>
          </p:cNvCxnSpPr>
          <p:nvPr/>
        </p:nvCxnSpPr>
        <p:spPr bwMode="auto">
          <a:xfrm>
            <a:off x="290893" y="6306130"/>
            <a:ext cx="11610213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44404832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67</Words>
  <Application>Microsoft Office PowerPoint</Application>
  <PresentationFormat>ワイド画面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游ゴシック</vt:lpstr>
      <vt:lpstr>Calibri</vt:lpstr>
      <vt:lpstr>Times New Roman</vt:lpstr>
      <vt:lpstr>Default Design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日本小児心身医学会 C O I 開示 発表者名：</dc:title>
  <dc:creator>小柳憲司</dc:creator>
  <cp:lastModifiedBy>岸田 智子(JTB)</cp:lastModifiedBy>
  <cp:revision>9</cp:revision>
  <dcterms:created xsi:type="dcterms:W3CDTF">2017-04-29T07:37:27Z</dcterms:created>
  <dcterms:modified xsi:type="dcterms:W3CDTF">2023-05-16T07:05:00Z</dcterms:modified>
</cp:coreProperties>
</file>